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hyperlink" Target="mailto:contato@geourbe.com.b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9.png"/><Relationship Id="rId8" Type="http://schemas.openxmlformats.org/officeDocument/2006/relationships/image" Target="../media/image20.svg"/><Relationship Id="rId9" Type="http://schemas.openxmlformats.org/officeDocument/2006/relationships/image" Target="../media/image21.png"/><Relationship Id="rId10" Type="http://schemas.openxmlformats.org/officeDocument/2006/relationships/image" Target="../media/image22.svg"/><Relationship Id="rId11" Type="http://schemas.openxmlformats.org/officeDocument/2006/relationships/image" Target="../media/image23.png"/><Relationship Id="rId12" Type="http://schemas.openxmlformats.org/officeDocument/2006/relationships/image" Target="../media/image24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jpeg"/><Relationship Id="rId5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Mobilização/desmobilização-------------------------------------R$10000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Serviço-----------------------------------------------------------------R$1000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EMPRESA CONTRATANTE: teste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74320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6492240" y="246888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Processamento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Campo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Bold</vt:lpstr>
      <vt:lpstr>Open Sauce</vt:lpstr>
      <vt:lpstr>Montserrat Light Bold</vt:lpstr>
      <vt:lpstr>Codec Pro</vt:lpstr>
      <vt:lpstr>Open Sans</vt:lpstr>
      <vt:lpstr>Codec Pro ExtraBold</vt:lpstr>
      <vt:lpstr>Open Sans Bold</vt:lpstr>
      <vt:lpstr>Arial</vt:lpstr>
      <vt:lpstr>Calibri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2024-11-22T17:40:53Z</dcterms:modified>
  <dc:identifier>DAGW22ykhHo</dc:identifier>
</cp:coreProperties>
</file>